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1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7" name="ตาราง 3">
            <a:extLst>
              <a:ext uri="{FF2B5EF4-FFF2-40B4-BE49-F238E27FC236}">
                <a16:creationId xmlns:a16="http://schemas.microsoft.com/office/drawing/2014/main" xmlns="" id="{68F13AC5-B362-4D82-99CD-5436FA0A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1161076"/>
              </p:ext>
            </p:extLst>
          </p:nvPr>
        </p:nvGraphicFramePr>
        <p:xfrm>
          <a:off x="110837" y="749928"/>
          <a:ext cx="10256322" cy="4892025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18774">
                  <a:extLst>
                    <a:ext uri="{9D8B030D-6E8A-4147-A177-3AD203B41FA5}">
                      <a16:colId xmlns:a16="http://schemas.microsoft.com/office/drawing/2014/main" xmlns="" val="1886682914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3630915618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4077866866"/>
                    </a:ext>
                  </a:extLst>
                </a:gridCol>
              </a:tblGrid>
              <a:tr h="460307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จังหวัดแพร่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417724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52919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หน้าโรงพยาบาลแพร่คริสเตียน  ทม.แพร่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กาดพระนอน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ทม.แพร่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ร้านม่อนนกยูง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ทต.ช่อแฮ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4832802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กาดกองเก่า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ทม.แพร่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ร้านฮ่อมแม่ก๋อน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ทต.ช่อแฮ</a:t>
                      </a:r>
                      <a:endParaRPr lang="en-US" sz="24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66203775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กาดพงษ์สุนันท์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ทม.แพร่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ร้านกนิษฐา รีสอร์ท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ทต.ช่อแฮ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4740421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ตลาดนัดคลองถมบ้านธรรมเมือง</a:t>
                      </a:r>
                    </a:p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ทต.ช่อแฮ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ร้านฮ่มไม้ปลายนา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ทต.ทุ่งโฮ้ง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5818330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ตลาดนัดมาร์คโฟร์แพร่</a:t>
                      </a:r>
                    </a:p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อบต.นาจักร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ร้านริมทางสเต็กเฮ้าส์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ทต.ทุ่งโฮ้ง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155903262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ตลาดนัดคลองถมสาขาสูงเม่น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ทต.สูงเม่น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AA6E76B-2172-4477-AFBB-6B80A2C16559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3312" y="5701982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108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206</cp:revision>
  <dcterms:created xsi:type="dcterms:W3CDTF">2021-08-28T09:05:21Z</dcterms:created>
  <dcterms:modified xsi:type="dcterms:W3CDTF">2022-04-10T04:50:14Z</dcterms:modified>
</cp:coreProperties>
</file>