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=""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9899619"/>
              </p:ext>
            </p:extLst>
          </p:nvPr>
        </p:nvGraphicFramePr>
        <p:xfrm>
          <a:off x="1" y="2228510"/>
          <a:ext cx="12191999" cy="26079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="" xmlns:a16="http://schemas.microsoft.com/office/drawing/2014/main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ชุมชนขนมแปลกริมคลองหนอง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บัว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ตลาดป้า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ปุ๊ย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อ.แหลมสิงห์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ร้านศรโภช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อ.ขลุง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7492069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อ.ขลุง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ร้านเจ้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แดง อ.นายายอาม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ตลาดนัดถนนคน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เดิน 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อ.ขลุง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ทรายขาว อ.ท่าใหม่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15147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ตลาดนัดห้วย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สะท้อน อ.ท่าใหม่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แม่วรรณา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ฝาก อ.แหลมสิงห์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7096281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ตลาดนัดหน้าวัด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พลับพลา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ร้านตะ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ลุมค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รัว </a:t>
                      </a:r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09781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34780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371600"/>
            <a:ext cx="1219199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จันทบุรี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="" xmlns:p14="http://schemas.microsoft.com/office/powerpoint/2010/main" val="363964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98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12</cp:revision>
  <dcterms:created xsi:type="dcterms:W3CDTF">2022-03-14T06:00:19Z</dcterms:created>
  <dcterms:modified xsi:type="dcterms:W3CDTF">2022-04-10T09:55:28Z</dcterms:modified>
</cp:coreProperties>
</file>