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11" name="ตัวแทน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แทน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ผืนผ้า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F5F293D-20BF-487A-BFA7-792ABC73B8A5}" type="datetimeFigureOut">
              <a:rPr lang="th-TH" smtClean="0"/>
              <a:t>15/03/60</a:t>
            </a:fld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05800" cy="1981200"/>
          </a:xfrm>
        </p:spPr>
        <p:txBody>
          <a:bodyPr>
            <a:normAutofit fontScale="90000"/>
          </a:bodyPr>
          <a:lstStyle/>
          <a:p>
            <a:r>
              <a:rPr lang="th-TH" b="1" spc="-70" dirty="0" smtClean="0"/>
              <a:t>การประชุมโครงการสร้างหลักประกันสุขภาพ แรงงานต่างด้าว ๓ สัญชาติ</a:t>
            </a:r>
            <a:br>
              <a:rPr lang="th-TH" b="1" spc="-70" dirty="0" smtClean="0"/>
            </a:br>
            <a:r>
              <a:rPr lang="th-TH" b="1" spc="-70" dirty="0" smtClean="0"/>
              <a:t> (</a:t>
            </a:r>
            <a:r>
              <a:rPr lang="th-TH" b="1" spc="-70" dirty="0" err="1" smtClean="0"/>
              <a:t>เมียนมาร์</a:t>
            </a:r>
            <a:r>
              <a:rPr lang="th-TH" b="1" spc="-70" dirty="0" smtClean="0"/>
              <a:t> ลาว และกัมพูชา</a:t>
            </a:r>
            <a:endParaRPr lang="th-TH" b="1" spc="-7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5157192"/>
            <a:ext cx="8305800" cy="1143000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>
                <a:solidFill>
                  <a:schemeClr val="tx1"/>
                </a:solidFill>
              </a:rPr>
              <a:t>วันอังคารที่ ๒๑ มีนาคม  ๒๕๖๐</a:t>
            </a:r>
          </a:p>
          <a:p>
            <a:r>
              <a:rPr lang="th-TH" sz="3600" dirty="0" smtClean="0">
                <a:solidFill>
                  <a:schemeClr val="tx1"/>
                </a:solidFill>
              </a:rPr>
              <a:t>ณ ห้องประชุมสำนักงานสาธารณสุขจังหวัดชัยภูมิ</a:t>
            </a:r>
            <a:endParaRPr lang="th-TH" sz="3600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ผลการค้นหารูปภาพสำหรับ ภาพกิจกรรมการตรวจสุขภาพแรงงานต่างด้าว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2914650" cy="1871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รูปภาพ 4" descr="/data/content/2015/01/26956/cms/e_agituwy1458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553" y="2681544"/>
            <a:ext cx="3618230" cy="216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90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กระบวนการหลอม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24</Words>
  <Application>Microsoft Office PowerPoint</Application>
  <PresentationFormat>นำเสนอทางหน้าจอ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กระบวนการหลอม</vt:lpstr>
      <vt:lpstr>การประชุมโครงการสร้างหลักประกันสุขภาพ แรงงานต่างด้าว ๓ สัญชาติ  (เมียนมาร์ ลาว และกัมพูชา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การประชุมโครงการสร้างหลักประกันสุขภาพ แรงงานต่างด้าว ๓ สัญชาติ  (เมียนมาร์ ลาว และกัมพูชา</dc:title>
  <dc:creator>HINSO NOUG</dc:creator>
  <cp:lastModifiedBy>HINSO NOUG</cp:lastModifiedBy>
  <cp:revision>3</cp:revision>
  <dcterms:created xsi:type="dcterms:W3CDTF">2017-03-15T06:47:12Z</dcterms:created>
  <dcterms:modified xsi:type="dcterms:W3CDTF">2017-03-15T06:56:09Z</dcterms:modified>
</cp:coreProperties>
</file>