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-246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44A8061-C2FC-4252-8D82-361E2903C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F266FAC2-B885-4ADE-A5FD-C14F8BCF6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27FC794-E2C8-459E-AA69-5EEB0376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93F3642-1160-4955-B3FB-BDF9EF4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B280C91-8C1D-44E6-A709-C74A9E01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53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3B372FE-B545-44A1-B91D-B8E0A8C5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9CD0E3AC-FD22-4610-A45E-D27502DA4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A86371B-CDDA-4D95-ACC8-44E1198E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358CF52-DB7E-4A56-AE6E-9543D044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8F5AAE20-6871-4096-A52B-8FDA205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83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BCFB9BA5-8F18-4B38-90B8-0163E1CFF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1BE7B071-B71C-466A-8D2F-15150EE56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F6E6E00-4943-4A52-A1C0-C4BEB250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B7E21E91-1FA3-406A-9F87-E4F9ADF3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9B5BFBE-1F14-4523-9CAF-0E658511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0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318C412-0DAB-4CE0-A57D-A1EE6187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0B9794B-FE03-4627-9DB5-1A5CB616B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EE44953-7B0C-478F-B511-AA904C3A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5FC8AD4-3421-4B72-860F-F2C94DFE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C9E7F34-3201-4687-A79A-6228D818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17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A01EE52-F9C8-40A6-9E65-97314ED1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D9A8C495-61C0-4671-A446-030C4A588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DD66F40-6843-455F-815B-E3CFD782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CF6B790-EE67-40D2-BBC5-53AD6DE6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337401B-A5D5-40D8-B602-8E29348F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10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6991495-C2A9-48C6-8C3A-896471F1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0C339E-1D66-4003-A96D-39E5B02A8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2CB61D89-416C-456F-9612-467B4DF4D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D4075E02-68AE-49D8-89A7-BEA5C783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43C5D44A-2BC3-4021-8438-D60D262D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D3AB0D96-03F6-46EA-A088-CF85DEE5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63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A775646-D6E1-4765-81FD-4CDA8F93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1075594-B6A4-46E7-8E3C-F46DDD8B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41A901D3-BD94-4346-993B-4DF20108C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1E1D9CA1-0597-4651-A4A5-2DE218AFD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5BB6FD7D-F0E3-4DA4-A57F-008068635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84954FC0-A86F-4911-8052-864888B6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8A007B1B-E25D-45BD-8266-83D87BEE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B4290ED8-DAF4-45BF-B32B-9E7F3B5A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83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C553C4B-F2ED-448D-8901-16125FB5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DC0F53B0-F90A-4BF9-8F65-EFF6F864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92AF51C5-385C-456F-AA29-4DBD1EA6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5F56C302-0117-4DAB-AF06-C39C9BE9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8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007DAA38-CC13-4DD2-89BA-F678A78B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717ED890-7A85-4635-ABD2-4FB7DFEE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39F73E2A-85E5-4B04-88BE-54CC15AB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4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342FE21-3BCD-4F06-BD87-223953E5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B87720E-FE31-428C-83E4-CC6FDD74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FAEB9BFF-9DE4-4650-99DF-216C4FD6A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C22E1C42-9455-4021-BD8C-AD8207FB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B623010-6D47-4CCD-9054-11088CA2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EBB5687F-2206-4CB3-91AE-A117F65D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88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EFFE52D-52CF-4639-8768-8834ECB5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B96ECFCB-3FF3-4C7A-B319-8BB0AC23D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95C2E8A7-805D-4389-95B5-1FFC62E3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960DD3F9-F964-4DDB-ADD4-7338F92D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5B01CEC-7FC4-4B1F-93FF-CFA7559E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BA3377A1-BC24-413C-809A-8E4E7227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08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8FC425BC-8765-4E7B-BB7F-F8DC5A74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DBD6438-8EB1-490C-8DCA-476A53DB4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5D1A440-BCCD-4FCC-B5A0-354CD00F1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B3E558D-21EA-4B69-9B9F-3F4A082BF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9BE95AC-7267-407A-A9B7-F24D630DE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9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B8E91A2-484B-4DC0-9F9D-2179EE65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94"/>
            <a:ext cx="12192000" cy="11429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การดำเนินงานตัวชี้วัด</a:t>
            </a: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จังหวัดมีการขับเคลื่อนการดำเนินงาน</a:t>
            </a:r>
            <a:b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อาหารปลอดภัยที่มีประสิทธิภาพ </a:t>
            </a:r>
            <a:r>
              <a:rPr lang="th-TH" sz="3600" b="1" i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จังหวัดเลย</a:t>
            </a:r>
            <a:endParaRPr lang="en-US" sz="2000" b="1" i="1" u="sng" baseline="30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à¹à¸¡à¹à¸¡à¸µà¸à¹à¸­à¸à¸§à¸²à¸¡à¸à¸³à¸à¸±à¸à¸ à¸²à¸à¸­à¸±à¸à¹à¸à¸¡à¸±à¸à¸´">
            <a:extLst>
              <a:ext uri="{FF2B5EF4-FFF2-40B4-BE49-F238E27FC236}">
                <a16:creationId xmlns:a16="http://schemas.microsoft.com/office/drawing/2014/main" xmlns="" id="{4285D6EC-F216-473F-B425-E0A4F52A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52"/>
            <a:ext cx="1150987" cy="11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9A648266-A707-4A8F-8F5C-C73CFE89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621" t="18051" r="33592" b="17767"/>
          <a:stretch/>
        </p:blipFill>
        <p:spPr>
          <a:xfrm>
            <a:off x="1130987" y="0"/>
            <a:ext cx="1150987" cy="1144194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7D845682-6D11-4164-8F9E-5875EA143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2066" y="-10635"/>
            <a:ext cx="1151711" cy="115171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6B543AFE-A91B-4AC1-91DD-037C1AE0F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9516" y="-10634"/>
            <a:ext cx="1151711" cy="1151711"/>
          </a:xfrm>
          <a:prstGeom prst="rect">
            <a:avLst/>
          </a:prstGeom>
        </p:spPr>
      </p:pic>
      <p:pic>
        <p:nvPicPr>
          <p:cNvPr id="3" name="Picture 6" descr="Songkran Festival at Thailand, vector template - 98705767">
            <a:extLst>
              <a:ext uri="{FF2B5EF4-FFF2-40B4-BE49-F238E27FC236}">
                <a16:creationId xmlns:a16="http://schemas.microsoft.com/office/drawing/2014/main" xmlns="" id="{FADEDCD0-2011-444D-A296-0478296DF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100" b="32388"/>
          <a:stretch/>
        </p:blipFill>
        <p:spPr bwMode="auto">
          <a:xfrm>
            <a:off x="0" y="5357308"/>
            <a:ext cx="12192000" cy="149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950497"/>
              </p:ext>
            </p:extLst>
          </p:nvPr>
        </p:nvGraphicFramePr>
        <p:xfrm>
          <a:off x="1" y="1648244"/>
          <a:ext cx="12191999" cy="33585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030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934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195561">
                  <a:extLst>
                    <a:ext uri="{9D8B030D-6E8A-4147-A177-3AD203B41FA5}">
                      <a16:colId xmlns="" xmlns:a16="http://schemas.microsoft.com/office/drawing/2014/main" val="2577158929"/>
                    </a:ext>
                  </a:extLst>
                </a:gridCol>
              </a:tblGrid>
              <a:tr h="28320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อาหารริมบาทวิถี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ตลาดนัด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ร้านอาหาร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ถนนคนเดินเชียง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คาน อ.เชียงคาน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ตลาดนาหนอง-ท่า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แพ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ร้านอาหารบ้านท่า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แพ 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algn="ctr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คลองถมวัน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พุธ อ.หนองหิน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ร้านอาหารล้าน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ช้าง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6045">
                <a:tc>
                  <a:txBody>
                    <a:bodyPr/>
                    <a:lstStyle/>
                    <a:p>
                      <a:pPr algn="ctr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ตลาดภูเพชร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ทอง อ.ภูเรือ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ร้านสอง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เพลา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0328">
                <a:tc>
                  <a:txBody>
                    <a:bodyPr/>
                    <a:lstStyle/>
                    <a:p>
                      <a:pPr algn="ctr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ตลาดนัดบ้าน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ธาตุ อ.เชียงคาน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ร้านครัวปลา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ส้ม อ.หนองหิน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478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ตลาดคลองถมวัน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พุธ อ.</a:t>
                      </a:r>
                      <a:r>
                        <a:rPr lang="th-TH" sz="2400" b="0" i="0" u="none" strike="noStrike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ด่านซ้าย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ร้านภูเรือโภช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นา อ.ภูเรือ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375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สมายล์แอท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เชียง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คาน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อ.เชียงคาน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020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ร้านฮักนะ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สบายดี อ.ด่านซ้าย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3FD079E1-DBCC-4637-9ECB-BA3D08900C5C}"/>
              </a:ext>
            </a:extLst>
          </p:cNvPr>
          <p:cNvSpPr txBox="1"/>
          <p:nvPr/>
        </p:nvSpPr>
        <p:spPr>
          <a:xfrm>
            <a:off x="6414456" y="5060307"/>
            <a:ext cx="577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https://drive.google.com/drive/folders/1ivS5w4G5_BqwdNtJLMk8A7gH84OHJ0Vw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10033205" y="1239174"/>
            <a:ext cx="2085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ข้อมูล ณ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เมษายน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2565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71423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107</Words>
  <Application>Microsoft Office PowerPoint</Application>
  <PresentationFormat>กำหนดเอง</PresentationFormat>
  <Paragraphs>19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ธีมของ Office</vt:lpstr>
      <vt:lpstr>                                          การดำเนินงานตัวชี้วัดจังหวัดมีการขับเคลื่อนการดำเนินงาน อาหารปลอดภัยที่มีประสิทธิภาพ จังหวัดเลย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HPC8</dc:creator>
  <cp:lastModifiedBy>thepphawan</cp:lastModifiedBy>
  <cp:revision>32</cp:revision>
  <dcterms:created xsi:type="dcterms:W3CDTF">2021-03-18T03:22:10Z</dcterms:created>
  <dcterms:modified xsi:type="dcterms:W3CDTF">2022-04-10T09:34:45Z</dcterms:modified>
</cp:coreProperties>
</file>