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323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-24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56C95B-6D04-4BA2-AE27-9587A0FD72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3715321-FED5-4463-BA25-F4FAF0CF89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6EAAB89-A28B-418A-BE2D-6D501AFA1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4E3AE54-CDEB-4F8F-AC1B-75EC1C214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DDB5D05-75D9-43BD-992C-60398F6C8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99954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DA8740-76AB-45EF-8F67-E5358B645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3851C7D-ED9B-4270-97D4-8EA233FE8A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551AA03-ECFF-41DD-AA8E-EFBA647F4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9FDC0AA-94D7-48E9-9AE2-A8581E85D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1D8F981-E7DB-4362-A2F7-B6A777F7D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9980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FC162EC-44A4-45AE-AD98-2E7EE5A241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F248293-630B-4B56-AD63-A720027AFF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913877-4089-42A4-A286-F7A99B22A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F70BFBD-0269-4AD0-BDB3-A1307ECAD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0E9D5BE-089A-431A-A5C8-61396B919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04038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6B01CA-66C1-4B97-AB7C-F7FBD8C1E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CE0293-F8EC-4939-9DB4-5F68B2090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7CC0387-03C0-4AED-B592-CE1CB9475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933F49A-0857-4AED-9260-A57EAFFEB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7EC9D6A-7678-47FB-AB9F-87F78BE2E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813316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942AFF-6AA0-4EC1-8E31-58D1BF0AE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499C65B-5D67-4B6A-AD86-25AA2F144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89146A-2D85-41B7-BE35-EC4645FCA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316A9B-C7DD-4557-A7E5-A48000BA5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D72B2F-84E6-4CA1-8FED-15BFA4F4C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6551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E70FEF-0718-4E48-8BFA-D0429015A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041047-ADD8-4F3C-B2D4-F988695ABA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5C51105-B12B-450D-825A-3090B3C241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30CFC93-F3CD-448D-A24D-FF31563E1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29A9C38-9C99-4449-B490-20F2C72F2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4EC92CB-5512-4086-8E49-3FB673433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136660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1108AA-C4EA-4B17-975F-70272BC9F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EABF696-053D-4E59-98D5-58D42A541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BF6FF3A-D0F9-409A-AD4B-E38E00BFA2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E86BB9E-049A-446E-9FF7-8282A21BCD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5D4BEF5-1EF4-4DB3-97B0-0A6A3E8EB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F9DEF52-82A0-4CDD-A1D4-95B524E36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E6EECFD-D7AF-42E9-A482-5B09B0F6A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2AA89C0-CF55-49D4-87DA-90D7B848C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84635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088942-49B3-4C83-BB86-8E972D320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8409E54-B352-46AF-B506-E21791CDA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4AD95FD-5899-488F-BB13-DF1C1860D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C52C826-C2DC-48B2-8FEC-7FD023D13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86522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B454E1B-3CE2-409F-8999-39E84657A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86FA6D3-1B08-4AF5-A680-AA8ABF28E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97EC88A-E5E7-4226-87B3-7407D7AA3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11210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7F8265-4A08-4F58-A576-EEB17C6BF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1A6D7A-ECDB-44E9-9942-AD5488D76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EBD95FB-E212-4FDC-8D91-AEDC207F1E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8F1E7A3-042A-407D-AA76-C09C932C9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F550AB4-CC05-4B72-A900-386BA9F8E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2057944-1E6D-449F-820C-6120AECEF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085040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87B5E8-2A2F-4D44-A98A-26A29385E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432FD9A-2CD3-4208-BB4F-C1C71B9C9A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946B104-E644-4CB9-894B-5CC749A4C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084F714-A311-46FE-9DCC-83F19A13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534562B-8315-4482-9AA3-9CD59DEB0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A06B656-CC58-41D1-8B23-39DACDD4E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11106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1702812-74EA-4D44-B996-1D2203AF5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ADF6008-D9D9-4283-B16F-091F865A4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C4127A5-628D-4DD3-889B-2F9D3FBC10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9ED1B-8D89-49E8-9A5D-22979D0BBF66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F46AC3F-1818-4654-9D99-4726D51F2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3C33B70-6FDD-42B0-917F-5B43676B50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B4EF-A3EE-4460-A23C-380455689F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109775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กรมอนามัย">
            <a:extLst>
              <a:ext uri="{FF2B5EF4-FFF2-40B4-BE49-F238E27FC236}">
                <a16:creationId xmlns:a16="http://schemas.microsoft.com/office/drawing/2014/main" xmlns="" id="{8854B34E-F481-4C52-A2E6-24B714D7E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618" y="0"/>
            <a:ext cx="779478" cy="93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57754432"/>
              </p:ext>
            </p:extLst>
          </p:nvPr>
        </p:nvGraphicFramePr>
        <p:xfrm>
          <a:off x="0" y="1848545"/>
          <a:ext cx="12191999" cy="308800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008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9556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195561">
                  <a:extLst>
                    <a:ext uri="{9D8B030D-6E8A-4147-A177-3AD203B41FA5}">
                      <a16:colId xmlns:a16="http://schemas.microsoft.com/office/drawing/2014/main" xmlns="" val="2577158929"/>
                    </a:ext>
                  </a:extLst>
                </a:gridCol>
              </a:tblGrid>
              <a:tr h="283208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อาหารริมบาทวิถี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ร้านอาหาร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i="0" kern="1200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ถนนคนเดินเทศบาลตำบลคลอง</a:t>
                      </a:r>
                      <a:r>
                        <a:rPr lang="th-TH" sz="2400" i="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ใหญ่</a:t>
                      </a:r>
                    </a:p>
                    <a:p>
                      <a:pPr algn="ctr" fontAlgn="t"/>
                      <a:r>
                        <a:rPr lang="th-TH" sz="2400" i="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อ.คลองใหญ่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ตลาดนัดวัด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ไทรทอง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โฟลค์เวย์</a:t>
                      </a:r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คลอง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ใหญ่ อ.คลองใหญ่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0978113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ตลาดนัดวันพุธ ศาลาเทศบาล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แสนตุ้ง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อ.เขาสมิง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ร้านกะทิครัว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ไทย อ.เกาะช้าง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120376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ตลาดนัดกิโล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ศูนย์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ร้านอาหารครัว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เข้าท่า อ.เมือง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7591550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ตลาดนัดบ่อ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ไร่ อ.บ่อไร่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กาแฟ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ภูเขา อ.คลองใหญ่ 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8394917"/>
                  </a:ext>
                </a:extLst>
              </a:tr>
              <a:tr h="297826">
                <a:tc>
                  <a:txBody>
                    <a:bodyPr/>
                    <a:lstStyle/>
                    <a:p>
                      <a:pPr algn="ctr" fontAlgn="t"/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itchFamily="34" charset="0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ตลาดนัดคลอง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ใหญ่ อ.คลองใหญ่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Folkways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อ.คลองใหญ่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9944969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9094" y="6600424"/>
            <a:ext cx="118207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endParaRPr lang="th-TH" sz="14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Box 7">
            <a:extLst>
              <a:ext uri="{FF2B5EF4-FFF2-40B4-BE49-F238E27FC236}">
                <a16:creationId xmlns="" xmlns:a16="http://schemas.microsoft.com/office/drawing/2014/main" id="{3FD079E1-DBCC-4637-9ECB-BA3D08900C5C}"/>
              </a:ext>
            </a:extLst>
          </p:cNvPr>
          <p:cNvSpPr txBox="1"/>
          <p:nvPr/>
        </p:nvSpPr>
        <p:spPr>
          <a:xfrm>
            <a:off x="6383383" y="6462651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9545" y="6218504"/>
            <a:ext cx="2847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996286"/>
            <a:ext cx="121920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ตราด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สี่เหลี่ยมผืนผ้า 9">
            <a:extLst>
              <a:ext uri="{FF2B5EF4-FFF2-40B4-BE49-F238E27FC236}">
                <a16:creationId xmlns:a16="http://schemas.microsoft.com/office/drawing/2014/main" xmlns="" xmlns:lc="http://schemas.openxmlformats.org/drawingml/2006/lockedCanvas" id="{C23095CC-DA02-45FF-8924-714FF5626108}"/>
              </a:ext>
            </a:extLst>
          </p:cNvPr>
          <p:cNvSpPr/>
          <p:nvPr/>
        </p:nvSpPr>
        <p:spPr>
          <a:xfrm>
            <a:off x="1100831" y="0"/>
            <a:ext cx="11091169" cy="1030273"/>
          </a:xfrm>
          <a:prstGeom prst="rect">
            <a:avLst/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ผลการดำเนินงานอาหารริมบาทวิถี </a:t>
            </a:r>
            <a:r>
              <a:rPr lang="th-TH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ร้านอาหาร 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CFGT+</a:t>
            </a:r>
            <a:r>
              <a:rPr lang="th-TH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และต</a:t>
            </a:r>
            <a:r>
              <a:rPr lang="th-TH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ลาดนัด น่าซื้อ</a:t>
            </a:r>
          </a:p>
        </p:txBody>
      </p:sp>
    </p:spTree>
    <p:extLst>
      <p:ext uri="{BB962C8B-B14F-4D97-AF65-F5344CB8AC3E}">
        <p14:creationId xmlns:p14="http://schemas.microsoft.com/office/powerpoint/2010/main" xmlns="" val="2385799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108</Words>
  <Application>Microsoft Office PowerPoint</Application>
  <PresentationFormat>กำหนดเอง</PresentationFormat>
  <Paragraphs>20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Koy aries</dc:creator>
  <cp:lastModifiedBy>thepphawan</cp:lastModifiedBy>
  <cp:revision>15</cp:revision>
  <dcterms:created xsi:type="dcterms:W3CDTF">2022-03-14T06:00:19Z</dcterms:created>
  <dcterms:modified xsi:type="dcterms:W3CDTF">2022-04-10T09:58:42Z</dcterms:modified>
</cp:coreProperties>
</file>