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36" r:id="rId2"/>
    <p:sldId id="2343" r:id="rId3"/>
    <p:sldId id="2344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1392-0BC9-4D98-8009-06337FC65ED1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8D7-66A9-4E50-9006-F9E1AA4E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465C-3E5F-4A3A-A0CA-865C6C793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140E-0646-4454-818D-546C15D07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71D8-710E-43DA-80E9-6DBBDDC0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1CD-4C42-48C6-AB8D-717B27F1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68F-05D1-4E40-8017-DBDD25D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9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3A0C-6841-4D64-9057-CC154F73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7BB65-19B5-4874-93ED-FD15C347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D79F-AAC8-4E8C-A929-640389F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E2F6-C2AB-4EEC-8B45-8E5412C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28AE-DCD5-472D-A353-C25090D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92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63C1-AC43-4691-B5BF-D6B9780E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6E14-6884-4C23-99FB-B7EE9FA2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8078-83B5-4B49-9D2A-47B0A7DA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1DEE-B224-46A9-AC5A-AC9B76F1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26A7-98E8-4575-B279-6C88FE5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3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7-6979-43BB-A3FE-74865912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149F-FC9E-4913-B0CB-4B9AA34C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6E9D-FBC8-4501-8735-F0085560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46C-E294-4C33-8707-589C44F0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3D80-656B-47D7-B31A-C00EB64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AF0D-CBE5-4E0D-9F0F-95778FB9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6CC8-D973-4F5B-860F-508C93B7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840-A74A-4983-83B6-C4C03A5F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4F0-C3E9-4383-8B79-1FB0BDC3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2115-FF96-4F07-846E-47FF71C7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1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12C6-A938-4FD0-AA1E-3E9EE8A4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5F26-48E8-4482-91DF-DCB9F53A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F0A4D-6314-44A2-B0B4-87EF36B0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2352-A9DB-4065-A4A2-1B78F39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D9EC-45CA-4DCB-9506-5D8C56B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F1D1-8021-4072-B945-CA4FC3AC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20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266C-C209-470E-A12B-A3DFF6A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A46E-743F-47D5-BA38-A0D22491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7ABF-ACD8-4C34-A326-08B9004D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EC36-970D-49EA-89CE-7C41CA5A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0F194-8DAD-426D-A978-0EDC132D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B2DEB-0C60-4CAC-B8CA-86E1A1C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DC46-F649-4A43-A0D4-0C1A8EF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0266F-D1F8-48C5-B635-50AF5D14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89DE-CEC8-441F-9C2C-2C8C5BF3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3C13-77FD-498F-9431-25BEB26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E22A-ABAE-4BE2-B07B-C61D3B4E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D7FF-985B-425A-BADD-0CFA608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5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ED07E-2F5F-4E71-876A-17B2ECE1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ED8AD-B1D8-489E-8D29-FCAA8D53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A4697-EDF2-4E9A-9602-C2271C46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ED52-174A-4E0A-AAD5-972AE8D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93E3-2118-456E-BDA1-08F4F7C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0D933-376A-483A-A7D1-21D34C0F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7EB5-D32B-4F83-8707-AEC811C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415C-56AA-40D6-A9F7-7E01D20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019C-AAB8-4E88-A642-0ACA3C2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0D6-8F08-4946-B050-7A37BDCD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C00EC-5BA6-4F18-90DA-9CD70A7D4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62EA-F46A-4B02-ADAF-5B3FE47F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207F-9701-4402-99A6-65EF0F94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1788-606F-4DAD-B5C5-5871A70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5AC2B-19A5-44AB-9EE3-305255B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7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9FF5D-4CA3-47D5-BF50-0B1CB87A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E7568-2D9E-4B0F-A692-3DEC47C0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F46-BCB3-42E5-9879-60FF1793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F752-5F6E-408B-A7DC-7C229E00A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B3D4-8A0A-4BCA-8CDF-55D388EA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4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301484"/>
              </p:ext>
            </p:extLst>
          </p:nvPr>
        </p:nvGraphicFramePr>
        <p:xfrm>
          <a:off x="1345905" y="1458539"/>
          <a:ext cx="9781953" cy="44178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5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5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49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66523"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ชื่อพื้นที่จัดบริการอาหาร</a:t>
                      </a:r>
                    </a:p>
                    <a:p>
                      <a:pPr algn="ctr"/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ริมบาทวิถี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ชื่อตลาดนัด น่าซื้อ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จำนวนสถานประกอบการ</a:t>
                      </a:r>
                    </a:p>
                    <a:p>
                      <a:pPr algn="ctr"/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ปรับปรุงผ่านเกณฑ์มาตรฐาน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938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ยะลา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สวนสาธารณะสนามโรงช้างเผือก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ตลาดท่าแพท่าสาป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1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 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พัทลุง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ถนนคนเดินเทศบาลเมืองพัทลุง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หลาดใต้</a:t>
                      </a:r>
                      <a:r>
                        <a:rPr lang="th-T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โหนด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1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 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ตรัง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ย่านคนเดินสถานีรถไฟตรัง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ตลาดนัดใบกล้วย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1</a:t>
                      </a:r>
                      <a:endParaRPr lang="th-TH" sz="13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 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สงขลา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ถนนศุภสารรังสรรค์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ตลาดน้ำคลองแห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1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 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สตูล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ตลาดนัดวันพุธ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ตลาดเปิดท้ายครูเทพ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1</a:t>
                      </a:r>
                      <a:endParaRPr lang="th-TH" sz="13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 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048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นราธิวาส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แผงลอยมหาราช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ตลาดนัดหน้าโรงพยาบาล</a:t>
                      </a:r>
                    </a:p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ศรีสาคร(ตลาดนัดวันอังคาร)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1</a:t>
                      </a:r>
                      <a:endParaRPr lang="th-TH" sz="13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 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852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ปัตตานี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แผงขายอาหารหน้าวังพิพิธภักดี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ตลาดจาบังมากัน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1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 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950">
                <a:tc gridSpan="3"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จังหวัดที่มีการขับเคลื่อนการดำเนินงานอาหารปลอดภัยทีมีประสิทธิภาพ(จังหวัด)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7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 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26873"/>
                  </a:ext>
                </a:extLst>
              </a:tr>
            </a:tbl>
          </a:graphicData>
        </a:graphic>
      </p:graphicFrame>
      <p:sp>
        <p:nvSpPr>
          <p:cNvPr id="6" name="สี่เหลี่ยมผืนผ้า 1">
            <a:extLst>
              <a:ext uri="{FF2B5EF4-FFF2-40B4-BE49-F238E27FC236}">
                <a16:creationId xmlns:a16="http://schemas.microsoft.com/office/drawing/2014/main" id="{173D625F-440B-46BD-AD5D-E43DA0ABEB5C}"/>
              </a:ext>
            </a:extLst>
          </p:cNvPr>
          <p:cNvSpPr/>
          <p:nvPr/>
        </p:nvSpPr>
        <p:spPr>
          <a:xfrm>
            <a:off x="1020596" y="86939"/>
            <a:ext cx="11091169" cy="1208461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ตลาดนัด น่าซื้อ (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Healthy Market)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และอาหารริมบาทวิถี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(Street Food Good Health)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ศูนย์อนามัยที่ 12 ยะลา</a:t>
            </a:r>
          </a:p>
        </p:txBody>
      </p:sp>
    </p:spTree>
    <p:extLst>
      <p:ext uri="{BB962C8B-B14F-4D97-AF65-F5344CB8AC3E}">
        <p14:creationId xmlns:p14="http://schemas.microsoft.com/office/powerpoint/2010/main" val="39564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53499" y="138619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อาหารริมบาทวิถี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(Street Food Good Health)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E2E6337-0C37-4355-810E-C43252BD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04" y="1419661"/>
            <a:ext cx="2006271" cy="1777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5974305" y="3944721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3765" y="3390193"/>
            <a:ext cx="5752981" cy="738664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"อาหารริมบาทวิถี"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81 แห่ง (ร้อยละ100.00) จำนวน 77 จังหวัด (ร้อยละ 100.00)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r="5942"/>
          <a:stretch/>
        </p:blipFill>
        <p:spPr bwMode="auto">
          <a:xfrm>
            <a:off x="7053359" y="2171700"/>
            <a:ext cx="4865027" cy="39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3745"/>
              </p:ext>
            </p:extLst>
          </p:nvPr>
        </p:nvGraphicFramePr>
        <p:xfrm>
          <a:off x="745580" y="4316269"/>
          <a:ext cx="5151056" cy="14903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6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อาหารริมบาทวิถี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ผลการประเมินรับรองโดย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34.57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28.40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D35354-2FB6-4FF3-9F99-1DB10246577A}"/>
              </a:ext>
            </a:extLst>
          </p:cNvPr>
          <p:cNvSpPr txBox="1"/>
          <p:nvPr/>
        </p:nvSpPr>
        <p:spPr>
          <a:xfrm>
            <a:off x="7289800" y="2308602"/>
            <a:ext cx="44323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619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40157" y="40976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ตลาดนัด น่าซื้อ </a:t>
            </a:r>
            <a:r>
              <a:rPr lang="en-US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(Healthy Market)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F61B8E-562E-497B-8194-FA9C16A9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11" y="1434457"/>
            <a:ext cx="1577010" cy="157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8233" y="3216227"/>
            <a:ext cx="5637638" cy="738664"/>
          </a:xfrm>
          <a:prstGeom prst="rect">
            <a:avLst/>
          </a:prstGeom>
          <a:solidFill>
            <a:srgbClr val="33CCFF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"ตลาดนัด น่าซื้อ"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แห่ง (ร้อยละ100.00) จำนวน 77 จังหวัด (ร้อยละ 100.00)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897699" y="3724910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/>
          <a:stretch/>
        </p:blipFill>
        <p:spPr bwMode="auto">
          <a:xfrm>
            <a:off x="6733801" y="2466614"/>
            <a:ext cx="5426621" cy="361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99099"/>
              </p:ext>
            </p:extLst>
          </p:nvPr>
        </p:nvGraphicFramePr>
        <p:xfrm>
          <a:off x="813630" y="4354623"/>
          <a:ext cx="4717591" cy="13779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73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4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32.50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37.50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EE72-DD1D-4565-9096-7F48235FDAE1}"/>
              </a:ext>
            </a:extLst>
          </p:cNvPr>
          <p:cNvSpPr txBox="1"/>
          <p:nvPr/>
        </p:nvSpPr>
        <p:spPr>
          <a:xfrm>
            <a:off x="6869300" y="2548961"/>
            <a:ext cx="464959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674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363</Words>
  <Application>Microsoft Office PowerPoint</Application>
  <PresentationFormat>Widescreen</PresentationFormat>
  <Paragraphs>84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Koy aries</cp:lastModifiedBy>
  <cp:revision>35</cp:revision>
  <dcterms:created xsi:type="dcterms:W3CDTF">2021-10-04T03:29:13Z</dcterms:created>
  <dcterms:modified xsi:type="dcterms:W3CDTF">2021-10-05T03:40:08Z</dcterms:modified>
</cp:coreProperties>
</file>