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3" r:id="rId2"/>
    <p:sldId id="268" r:id="rId3"/>
    <p:sldId id="270" r:id="rId4"/>
    <p:sldId id="272" r:id="rId5"/>
    <p:sldId id="27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6B8-866E-4DF1-B808-5BD4A787F70F}" type="datetimeFigureOut">
              <a:rPr lang="th-TH" smtClean="0"/>
              <a:t>01/06/64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C064-0ED1-41E7-A9B8-2E8340DAB3DA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0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6B8-866E-4DF1-B808-5BD4A787F70F}" type="datetimeFigureOut">
              <a:rPr lang="th-TH" smtClean="0"/>
              <a:t>01/06/64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C064-0ED1-41E7-A9B8-2E8340DAB3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798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6B8-866E-4DF1-B808-5BD4A787F70F}" type="datetimeFigureOut">
              <a:rPr lang="th-TH" smtClean="0"/>
              <a:t>01/06/64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C064-0ED1-41E7-A9B8-2E8340DAB3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005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6B8-866E-4DF1-B808-5BD4A787F70F}" type="datetimeFigureOut">
              <a:rPr lang="th-TH" smtClean="0"/>
              <a:t>01/06/64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C064-0ED1-41E7-A9B8-2E8340DAB3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399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6B8-866E-4DF1-B808-5BD4A787F70F}" type="datetimeFigureOut">
              <a:rPr lang="th-TH" smtClean="0"/>
              <a:t>01/06/64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C064-0ED1-41E7-A9B8-2E8340DAB3DA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6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6B8-866E-4DF1-B808-5BD4A787F70F}" type="datetimeFigureOut">
              <a:rPr lang="th-TH" smtClean="0"/>
              <a:t>01/06/64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C064-0ED1-41E7-A9B8-2E8340DAB3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666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6B8-866E-4DF1-B808-5BD4A787F70F}" type="datetimeFigureOut">
              <a:rPr lang="th-TH" smtClean="0"/>
              <a:t>01/06/64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C064-0ED1-41E7-A9B8-2E8340DAB3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464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6B8-866E-4DF1-B808-5BD4A787F70F}" type="datetimeFigureOut">
              <a:rPr lang="th-TH" smtClean="0"/>
              <a:t>01/06/64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C064-0ED1-41E7-A9B8-2E8340DAB3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12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6B8-866E-4DF1-B808-5BD4A787F70F}" type="datetimeFigureOut">
              <a:rPr lang="th-TH" smtClean="0"/>
              <a:t>01/06/64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C064-0ED1-41E7-A9B8-2E8340DAB3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872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BF76B8-866E-4DF1-B808-5BD4A787F70F}" type="datetimeFigureOut">
              <a:rPr lang="th-TH" smtClean="0"/>
              <a:t>01/06/64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9CC064-0ED1-41E7-A9B8-2E8340DAB3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38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6B8-866E-4DF1-B808-5BD4A787F70F}" type="datetimeFigureOut">
              <a:rPr lang="th-TH" smtClean="0"/>
              <a:t>01/06/64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C064-0ED1-41E7-A9B8-2E8340DAB3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1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BF76B8-866E-4DF1-B808-5BD4A787F70F}" type="datetimeFigureOut">
              <a:rPr lang="th-TH" smtClean="0"/>
              <a:t>01/06/64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9CC064-0ED1-41E7-A9B8-2E8340DAB3DA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91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31E869C-6DF1-477B-A309-F03425254BE3}"/>
              </a:ext>
            </a:extLst>
          </p:cNvPr>
          <p:cNvSpPr/>
          <p:nvPr/>
        </p:nvSpPr>
        <p:spPr>
          <a:xfrm>
            <a:off x="1800226" y="578734"/>
            <a:ext cx="10248900" cy="544006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ตลาดถนนรื่นรมย์(เซ็น</a:t>
            </a:r>
            <a:r>
              <a:rPr lang="th-TH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เตอร์พ้อยท์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และตลาดย่านคนเดินสถานีรถไฟตรัง จ.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ตรัง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รูปภาพ 1">
            <a:extLst>
              <a:ext uri="{FF2B5EF4-FFF2-40B4-BE49-F238E27FC236}">
                <a16:creationId xmlns:a16="http://schemas.microsoft.com/office/drawing/2014/main" xmlns="" id="{685717EB-B00E-4B70-9D8C-E2AADD592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15509"/>
            <a:ext cx="1481603" cy="100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3DF416F1-8A9B-4D4E-8F27-074D50B27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7540"/>
              </p:ext>
            </p:extLst>
          </p:nvPr>
        </p:nvGraphicFramePr>
        <p:xfrm>
          <a:off x="142874" y="1351342"/>
          <a:ext cx="11906252" cy="4989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8412">
                  <a:extLst>
                    <a:ext uri="{9D8B030D-6E8A-4147-A177-3AD203B41FA5}">
                      <a16:colId xmlns:a16="http://schemas.microsoft.com/office/drawing/2014/main" xmlns="" val="1579653992"/>
                    </a:ext>
                  </a:extLst>
                </a:gridCol>
                <a:gridCol w="3495555">
                  <a:extLst>
                    <a:ext uri="{9D8B030D-6E8A-4147-A177-3AD203B41FA5}">
                      <a16:colId xmlns:a16="http://schemas.microsoft.com/office/drawing/2014/main" xmlns="" val="1113440808"/>
                    </a:ext>
                  </a:extLst>
                </a:gridCol>
                <a:gridCol w="3472285">
                  <a:extLst>
                    <a:ext uri="{9D8B030D-6E8A-4147-A177-3AD203B41FA5}">
                      <a16:colId xmlns:a16="http://schemas.microsoft.com/office/drawing/2014/main" xmlns="" val="3298680897"/>
                    </a:ext>
                  </a:extLst>
                </a:gridCol>
              </a:tblGrid>
              <a:tr h="508989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แนวทางการขับเคลื่อนที่ผ่านมา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ปัจจัยความสำเร็จ 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ปัญหา อุปสรรค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300043"/>
                  </a:ext>
                </a:extLst>
              </a:tr>
              <a:tr h="412629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เทศบาลนครตรังได้เสนอโครงการพัฒนาอาหารริมบาทวิถีปลอดภัย เพื่อขอสนับสนุนงบประมาณจากกองทุน </a:t>
                      </a:r>
                      <a:r>
                        <a:rPr lang="th-TH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สปสช</a:t>
                      </a:r>
                      <a:r>
                        <a:rPr lang="th-TH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.เทศบาลนครตรัง เพื่อจัดกิจกรรมรณรงค์ เฝ้าระวังปัจจัยเสี่ยงด้านอาหารปลอดภัย</a:t>
                      </a:r>
                      <a:endParaRPr lang="th-TH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กิจกรรมการสุ่มตรวจ เฝ้าระวังการใช้น้ำมันทอดซ้ำในตลาดถนนรื่นรมย์</a:t>
                      </a:r>
                      <a:r>
                        <a:rPr lang="th-TH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และตลาดย่านคนเดินสถานีรถไฟตรัง เนื่องจากสถานการณ์โควิด-19 ทำให้ผู้ประกอบการบางรายต้องการประหยัดต้นทุนในการทำอาหาร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1.ได้รับการสนับสนุนงบประมาณจากกองทุน</a:t>
                      </a:r>
                      <a:r>
                        <a:rPr lang="th-TH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สปสช</a:t>
                      </a:r>
                      <a:r>
                        <a:rPr lang="th-TH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.ทน.ตรัง</a:t>
                      </a:r>
                      <a:endParaRPr lang="th-TH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ผู้ประกอบการให้ความร่วมมือในการเก็บตัวอย่างน้ำมันทอดซ้ำ</a:t>
                      </a:r>
                      <a:r>
                        <a:rPr lang="th-TH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และผลการสุ่มตรวจน้ำมันทอดซ้ำยังอยู่ในเกณฑ์มาตรฐาน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1.เนื่องจากสถานการณ์การแพร่ระบาดโควิด-19 จึงไม่สามารถจัดกิจกรรมอบรมหลักสุขาภิบาลอาหารให้แก่ผู้ประกอบการได้</a:t>
                      </a:r>
                      <a:endParaRPr lang="th-TH" sz="24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8235566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1800226" y="11575"/>
            <a:ext cx="9419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กลไกการขับเคลื่อนงานอาหารปลอดภัย อาหารริมบาทวิถีและตลาดนัดน่าซื้อ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31E869C-6DF1-477B-A309-F03425254BE3}"/>
              </a:ext>
            </a:extLst>
          </p:cNvPr>
          <p:cNvSpPr/>
          <p:nvPr/>
        </p:nvSpPr>
        <p:spPr>
          <a:xfrm>
            <a:off x="1800226" y="578734"/>
            <a:ext cx="10248900" cy="544006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ตลาดถนนรื่นรมย์(เซ็น</a:t>
            </a:r>
            <a:r>
              <a:rPr lang="th-TH" sz="24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เตอร์พ้อยท์</a:t>
            </a:r>
            <a:r>
              <a:rPr lang="th-TH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และตลาดย่านคนเดินสถานีรถไฟตรัง จ.ตรัง</a:t>
            </a:r>
            <a:endParaRPr lang="th-TH" sz="2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รูปภาพ 1">
            <a:extLst>
              <a:ext uri="{FF2B5EF4-FFF2-40B4-BE49-F238E27FC236}">
                <a16:creationId xmlns:a16="http://schemas.microsoft.com/office/drawing/2014/main" xmlns="" id="{685717EB-B00E-4B70-9D8C-E2AADD592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15509"/>
            <a:ext cx="1481603" cy="100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3DF416F1-8A9B-4D4E-8F27-074D50B27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854521"/>
              </p:ext>
            </p:extLst>
          </p:nvPr>
        </p:nvGraphicFramePr>
        <p:xfrm>
          <a:off x="142874" y="1351342"/>
          <a:ext cx="11906252" cy="4635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8412">
                  <a:extLst>
                    <a:ext uri="{9D8B030D-6E8A-4147-A177-3AD203B41FA5}">
                      <a16:colId xmlns:a16="http://schemas.microsoft.com/office/drawing/2014/main" xmlns="" val="1579653992"/>
                    </a:ext>
                  </a:extLst>
                </a:gridCol>
                <a:gridCol w="3495555">
                  <a:extLst>
                    <a:ext uri="{9D8B030D-6E8A-4147-A177-3AD203B41FA5}">
                      <a16:colId xmlns:a16="http://schemas.microsoft.com/office/drawing/2014/main" xmlns="" val="1113440808"/>
                    </a:ext>
                  </a:extLst>
                </a:gridCol>
                <a:gridCol w="3472285">
                  <a:extLst>
                    <a:ext uri="{9D8B030D-6E8A-4147-A177-3AD203B41FA5}">
                      <a16:colId xmlns:a16="http://schemas.microsoft.com/office/drawing/2014/main" xmlns="" val="3298680897"/>
                    </a:ext>
                  </a:extLst>
                </a:gridCol>
              </a:tblGrid>
              <a:tr h="508989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แนวทางการขับเคลื่อน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ปัจจัยความสำเร็จ 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ปัญหา/อุปสรรค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300043"/>
                  </a:ext>
                </a:extLst>
              </a:tr>
              <a:tr h="412629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3.จัดกิจกรรมล้างใหญ่ตลาดถนนรื่นรมย์(เซ็น</a:t>
                      </a:r>
                      <a:r>
                        <a:rPr lang="th-TH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เตอร์พ้อยท์</a:t>
                      </a:r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และตลาดย่านคนเดินสถานีรถไฟตรัง จ.ตรัง เพื่อป้องกันมาตรการโควิด-19</a:t>
                      </a:r>
                    </a:p>
                    <a:p>
                      <a:endParaRPr lang="th-TH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  <a:r>
                        <a:rPr lang="th-TH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กิจกรรมรณรงค์ตลาดนัดน่าซื้อ      ณ ตลาดใบกล้วย ร่วมกับ ศูนย์อนามัยที่12 ยะลา </a:t>
                      </a:r>
                      <a:r>
                        <a:rPr lang="th-TH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สสจ</a:t>
                      </a:r>
                      <a:r>
                        <a:rPr lang="th-TH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.ตรัง เทศบาลนครตรัง และผู้ประกอบการตลาดนัดใบกล้วย</a:t>
                      </a:r>
                      <a:endParaRPr lang="th-TH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3.ได้รับความร่วมมือจากผู้ประกอบการตลาดทั้ง</a:t>
                      </a:r>
                      <a:r>
                        <a:rPr lang="th-TH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แห่งเป็นอย่างดี</a:t>
                      </a:r>
                      <a:endParaRPr lang="th-TH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4.ผู้จัดการตลาดเล็งเห็นถึงความสำคัญของอาหารปลอดภัยจึงมีการรณรงค์อย่างต่อเนื่อง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8235566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1800226" y="11575"/>
            <a:ext cx="8658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dirty="0" smtClean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2400" dirty="0" smtClean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)พื้นที่ </a:t>
            </a:r>
            <a:r>
              <a:rPr lang="en-US" sz="2400" dirty="0" smtClean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street food</a:t>
            </a:r>
            <a:r>
              <a:rPr lang="th-TH" sz="2400" dirty="0" smtClean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ที่เปิด</a:t>
            </a:r>
            <a:r>
              <a:rPr lang="th-TH" sz="24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ถนนอาหารริมบาทวิถี</a:t>
            </a:r>
            <a:r>
              <a:rPr lang="th-TH" sz="2400" dirty="0" smtClean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...ก่อนระยะผ่อน</a:t>
            </a:r>
            <a:r>
              <a:rPr lang="th-TH" sz="24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ปรน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6024471F-26CC-4D9B-8849-234E2F97C465}"/>
              </a:ext>
            </a:extLst>
          </p:cNvPr>
          <p:cNvSpPr txBox="1"/>
          <p:nvPr/>
        </p:nvSpPr>
        <p:spPr>
          <a:xfrm>
            <a:off x="247650" y="6362700"/>
            <a:ext cx="1140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ผู้นำเสนอ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</a:t>
            </a:r>
            <a:r>
              <a:rPr lang="th-TH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ฐาปนี</a:t>
            </a:r>
            <a:r>
              <a:rPr lang="th-TH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พุทธผล กรรมการชมรมผู้ค้าแผงลอยถนนรื่นรมย์ </a:t>
            </a:r>
          </a:p>
        </p:txBody>
      </p:sp>
    </p:spTree>
    <p:extLst>
      <p:ext uri="{BB962C8B-B14F-4D97-AF65-F5344CB8AC3E}">
        <p14:creationId xmlns:p14="http://schemas.microsoft.com/office/powerpoint/2010/main" val="21490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0" y="440081"/>
            <a:ext cx="5360277" cy="3016333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92" y="444961"/>
            <a:ext cx="5351604" cy="301145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0" y="3681248"/>
            <a:ext cx="3605044" cy="2546129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31" y="3655716"/>
            <a:ext cx="3462922" cy="259719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237" y="3668108"/>
            <a:ext cx="3412359" cy="2559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309" y="6415831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</a:rPr>
              <a:t>กิจกรรมล้างตลาดต้านโควิด-19</a:t>
            </a:r>
            <a:endParaRPr lang="th-TH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3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1" y="186558"/>
            <a:ext cx="4235669" cy="3176752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5" y="3531477"/>
            <a:ext cx="3247697" cy="243577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76" y="3531477"/>
            <a:ext cx="3226676" cy="242000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64" y="3531476"/>
            <a:ext cx="3258207" cy="244365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23" y="186558"/>
            <a:ext cx="4235669" cy="3176752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4212279" y="6397438"/>
            <a:ext cx="4352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cs typeface="+mj-cs"/>
              </a:rPr>
              <a:t>กิจกรรมรณรงค์ตลาดนัดน่าซื้อ      ณ ตลาดใบกล้วย</a:t>
            </a:r>
          </a:p>
        </p:txBody>
      </p:sp>
    </p:spTree>
    <p:extLst>
      <p:ext uri="{BB962C8B-B14F-4D97-AF65-F5344CB8AC3E}">
        <p14:creationId xmlns:p14="http://schemas.microsoft.com/office/powerpoint/2010/main" val="204078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8" y="1392621"/>
            <a:ext cx="4113049" cy="3084786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66" y="1392621"/>
            <a:ext cx="4113046" cy="308478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36" y="1392620"/>
            <a:ext cx="3161536" cy="316886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516303" y="6396758"/>
            <a:ext cx="4280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กิจกรรมการสุ่มตรวจ เฝ้าระวังการใช้น้ำมันทอดซ้ำ</a:t>
            </a:r>
            <a:endParaRPr lang="th-TH" sz="2400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68676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</TotalTime>
  <Words>348</Words>
  <Application>Microsoft Office PowerPoint</Application>
  <PresentationFormat>กำหนดเอง</PresentationFormat>
  <Paragraphs>29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Retrospect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Ekk</dc:creator>
  <cp:lastModifiedBy>Admin</cp:lastModifiedBy>
  <cp:revision>23</cp:revision>
  <dcterms:created xsi:type="dcterms:W3CDTF">2020-02-19T03:45:37Z</dcterms:created>
  <dcterms:modified xsi:type="dcterms:W3CDTF">2021-06-01T02:32:21Z</dcterms:modified>
</cp:coreProperties>
</file>