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327" r:id="rId2"/>
    <p:sldId id="2343" r:id="rId3"/>
    <p:sldId id="2344" r:id="rId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7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71392-0BC9-4D98-8009-06337FC65ED1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9D8D7-66A9-4E50-9006-F9E1AA4E79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459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4465C-3E5F-4A3A-A0CA-865C6C7933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01140E-0646-4454-818D-546C15D07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C71D8-710E-43DA-80E9-6DBBDDC0B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BE1CD-4C42-48C6-AB8D-717B27F19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8B68F-05D1-4E40-8017-DBDD25D69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398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D3A0C-6841-4D64-9057-CC154F73D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67BB65-19B5-4874-93ED-FD15C347E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1D79F-AAC8-4E8C-A929-640389F5F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CE2F6-C2AB-4EEC-8B45-8E5412CB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328AE-DCD5-472D-A353-C25090D58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89232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6B63C1-AC43-4691-B5BF-D6B9780EB7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506E14-6884-4C23-99FB-B7EE9FA26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28078-83B5-4B49-9D2A-47B0A7DA0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F1DEE-B224-46A9-AC5A-AC9B76F1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A26A7-98E8-4575-B279-6C88FE55F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7539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854D7-6979-43BB-A3FE-748659126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7149F-FC9E-4913-B0CB-4B9AA34C3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E6E9D-FBC8-4501-8735-F00855607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9346C-E294-4C33-8707-589C44F0D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F3D80-656B-47D7-B31A-C00EB64B3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341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3AF0D-CBE5-4E0D-9F0F-95778FB9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46CC8-D973-4F5B-860F-508C93B77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80840-A74A-4983-83B6-C4C03A5FA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BE4F0-C3E9-4383-8B79-1FB0BDC3B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72115-FF96-4F07-846E-47FF71C78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015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12C6-A938-4FD0-AA1E-3E9EE8A4E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A5F26-48E8-4482-91DF-DCB9F53A50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5F0A4D-6314-44A2-B0B4-87EF36B09C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F2352-A9DB-4065-A4A2-1B78F3916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62D9EC-45CA-4DCB-9506-5D8C56B07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3F1D1-8021-4072-B945-CA4FC3AC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620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7266C-C209-470E-A12B-A3DFF6AC1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CA46E-743F-47D5-BA38-A0D22491E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FF7ABF-ACD8-4C34-A326-08B9004D9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6AEC36-970D-49EA-89CE-7C41CA5A76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A0F194-8DAD-426D-A978-0EDC132D1D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4B2DEB-0C60-4CAC-B8CA-86E1A1C0E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45DC46-F649-4A43-A0D4-0C1A8EF80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A0266F-D1F8-48C5-B635-50AF5D14F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3105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289DE-CEC8-441F-9C2C-2C8C5BF33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E53C13-77FD-498F-9431-25BEB263C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1E22A-ABAE-4BE2-B07B-C61D3B4E4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6D7FF-985B-425A-BADD-0CFA60887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354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CED07E-2F5F-4E71-876A-17B2ECE18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5ED8AD-B1D8-489E-8D29-FCAA8D53B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AA4697-EDF2-4E9A-9602-C2271C46E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5833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DED52-174A-4E0A-AAD5-972AE8DBB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593E3-2118-456E-BDA1-08F4F7C67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E0D933-376A-483A-A7D1-21D34C0F3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C67EB5-D32B-4F83-8707-AEC811C27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59415C-56AA-40D6-A9F7-7E01D2030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F019C-AAB8-4E88-A642-0ACA3C20F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217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0B0D6-8F08-4946-B050-7A37BDCDF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9C00EC-5BA6-4F18-90DA-9CD70A7D40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9162EA-F46A-4B02-ADAF-5B3FE47F3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56207F-9701-4402-99A6-65EF0F949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A1788-606F-4DAD-B5C5-5871A7031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5AC2B-19A5-44AB-9EE3-305255B67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8079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F9FF5D-4CA3-47D5-BF50-0B1CB87AF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FE7568-2D9E-4B0F-A692-3DEC47C08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D7F46-BCB3-42E5-9879-60FF179314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FF752-5F6E-408B-A7DC-7C229E00A4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5B3D4-8A0A-4BCA-8CDF-55D388EA23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441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id="{8854B34E-F481-4C52-A2E6-24B714D7E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18" y="0"/>
            <a:ext cx="779478" cy="93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499633"/>
              </p:ext>
            </p:extLst>
          </p:nvPr>
        </p:nvGraphicFramePr>
        <p:xfrm>
          <a:off x="1789601" y="1549400"/>
          <a:ext cx="9196997" cy="467450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39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4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92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835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8909">
                <a:tc>
                  <a:txBody>
                    <a:bodyPr/>
                    <a:lstStyle/>
                    <a:p>
                      <a:pPr algn="ctr"/>
                      <a:r>
                        <a:rPr lang="th-TH" sz="13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พื้นที่จัดบริการอาหารริมบาทวิถี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 น่าซื้อ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จำนวนสถานประกอบการ</a:t>
                      </a:r>
                    </a:p>
                    <a:p>
                      <a:pPr algn="ctr"/>
                      <a:r>
                        <a:rPr lang="th-TH" sz="13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ปรับปรุงผ่านเกณฑ์มาตรฐาน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591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อุดรธานี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ถนนคนเดินเทศบาลนครอุดรธานี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ตลาดนัดคลองถม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หนองคาย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ถนนคนเดินตลาดแคมของเมืองหนองคาย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ตลาดนัดคลองถมท่าบ่อ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909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บึงกาฬ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ถนนข้าวเม่าริมโขง </a:t>
                      </a:r>
                    </a:p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(ตลาดต้องชม)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ตลาดนัดคลองถมปากคาด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7252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เลย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ถนนคนเดินเลาะเลย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ตลาดนัดเพลินเลย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739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หนองบัวลำภู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ถนนคนเดินเทศบาลเมืองหนองบัวลำภู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ตลาดนัดคลองถม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909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นครพนม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ตลาดโต้รุ่งธาตุพนม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ตลาดนัดวันพระ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0091">
                <a:tc rowSpan="2"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สกลนคร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ตลาดโต้รุ่งเทศบาลตำบล</a:t>
                      </a:r>
                    </a:p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วานรนิวาส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ตลาดนัดคลองถมหน้าค่าย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5600">
                <a:tc vMerge="1">
                  <a:txBody>
                    <a:bodyPr/>
                    <a:lstStyle/>
                    <a:p>
                      <a:pPr algn="ctr"/>
                      <a:endParaRPr lang="th-TH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th-TH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ตลาดชิลล์ ชิลล์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th-TH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8909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จังหวัดที่มีการขับเคลื่อนการดำเนินงานอาหารปลอดภัยทีมีประสิทธิภาพ(จังหวัด)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th-TH" sz="13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062353"/>
                  </a:ext>
                </a:extLst>
              </a:tr>
            </a:tbl>
          </a:graphicData>
        </a:graphic>
      </p:graphicFrame>
      <p:sp>
        <p:nvSpPr>
          <p:cNvPr id="6" name="สี่เหลี่ยมผืนผ้า 1">
            <a:extLst>
              <a:ext uri="{FF2B5EF4-FFF2-40B4-BE49-F238E27FC236}">
                <a16:creationId xmlns:a16="http://schemas.microsoft.com/office/drawing/2014/main" id="{2BAC2049-C7E0-42D1-B500-206900BC5E24}"/>
              </a:ext>
            </a:extLst>
          </p:cNvPr>
          <p:cNvSpPr/>
          <p:nvPr/>
        </p:nvSpPr>
        <p:spPr>
          <a:xfrm>
            <a:off x="1024631" y="100553"/>
            <a:ext cx="11091169" cy="1283747"/>
          </a:xfrm>
          <a:prstGeom prst="rect">
            <a:avLst/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ผลการดำเนินงานการขับเคลื่อนการดำเนินงานอาหารปลอดภัยที่มีประสิทธิภาพ</a:t>
            </a:r>
          </a:p>
          <a:p>
            <a:pPr algn="ctr"/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ตลาดนัด น่าซื้อ (</a:t>
            </a:r>
            <a:r>
              <a:rPr lang="en-US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Healthy Market)</a:t>
            </a:r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และอาหารริมบาทวิถี</a:t>
            </a:r>
            <a:r>
              <a:rPr lang="en-US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(Street Food Good Health)</a:t>
            </a:r>
          </a:p>
          <a:p>
            <a:pPr algn="ctr"/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ศูนย์อนามัยที่ 8 อุดรธานี</a:t>
            </a:r>
          </a:p>
        </p:txBody>
      </p:sp>
    </p:spTree>
    <p:extLst>
      <p:ext uri="{BB962C8B-B14F-4D97-AF65-F5344CB8AC3E}">
        <p14:creationId xmlns:p14="http://schemas.microsoft.com/office/powerpoint/2010/main" val="3723967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1">
            <a:extLst>
              <a:ext uri="{FF2B5EF4-FFF2-40B4-BE49-F238E27FC236}">
                <a16:creationId xmlns:a16="http://schemas.microsoft.com/office/drawing/2014/main" id="{9E654EA2-8E57-415B-A0FA-70BDC76F8457}"/>
              </a:ext>
            </a:extLst>
          </p:cNvPr>
          <p:cNvSpPr/>
          <p:nvPr/>
        </p:nvSpPr>
        <p:spPr>
          <a:xfrm>
            <a:off x="953499" y="138619"/>
            <a:ext cx="11220265" cy="1084421"/>
          </a:xfrm>
          <a:prstGeom prst="roundRect">
            <a:avLst>
              <a:gd name="adj" fmla="val 11260"/>
            </a:avLst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th-TH" sz="2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ผลการดำเนินงานการขับเคลื่อนการดำเนินงานอาหารปลอดภัยที่มีประสิทธิภาพ</a:t>
            </a:r>
          </a:p>
          <a:p>
            <a:pPr algn="ctr"/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(สถานประกอบการปรับปรุงผ่านเกณฑ์มาตรฐาน  จำนวน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76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 และกรุงเทพมหานคร)</a:t>
            </a:r>
            <a:endParaRPr lang="th-TH" sz="2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th-TH" alt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อาหารริมบาทวิถี </a:t>
            </a:r>
            <a:r>
              <a:rPr lang="en-US" alt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(Street Food Good Health)</a:t>
            </a:r>
          </a:p>
        </p:txBody>
      </p:sp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id="{E55CCC50-B1FD-4652-B91A-94B49D684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9" y="13648"/>
            <a:ext cx="785750" cy="938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1E2E6337-0C37-4355-810E-C43252BD6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304" y="1419661"/>
            <a:ext cx="2006271" cy="177788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Down Arrow 14"/>
          <p:cNvSpPr/>
          <p:nvPr/>
        </p:nvSpPr>
        <p:spPr>
          <a:xfrm rot="16200000">
            <a:off x="5974305" y="3944721"/>
            <a:ext cx="1178654" cy="493551"/>
          </a:xfrm>
          <a:prstGeom prst="downArrow">
            <a:avLst/>
          </a:prstGeom>
          <a:solidFill>
            <a:srgbClr val="FF00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/>
        </p:nvSpPr>
        <p:spPr>
          <a:xfrm>
            <a:off x="353765" y="3390193"/>
            <a:ext cx="5752981" cy="738664"/>
          </a:xfrm>
          <a:prstGeom prst="rect">
            <a:avLst/>
          </a:prstGeom>
          <a:solidFill>
            <a:srgbClr val="00B050">
              <a:alpha val="37000"/>
            </a:srgbClr>
          </a:solidFill>
        </p:spPr>
        <p:txBody>
          <a:bodyPr wrap="square">
            <a:spAutoFit/>
          </a:bodyPr>
          <a:lstStyle/>
          <a:p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"อาหารริมบาทวิถี" </a:t>
            </a:r>
          </a:p>
          <a:p>
            <a:pPr marL="360000" indent="-285750">
              <a:buFont typeface="Wingdings" pitchFamily="2" charset="2"/>
              <a:buChar char="q"/>
            </a:pP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สถานประกอบการผ่านเกณฑ์มาตรฐานระดับพื้นฐานขึ้นไป </a:t>
            </a: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81 แห่ง (ร้อยละ100.00) จำนวน 77 จังหวัด (ร้อยละ 100.00)</a:t>
            </a:r>
          </a:p>
        </p:txBody>
      </p:sp>
      <p:sp>
        <p:nvSpPr>
          <p:cNvPr id="6" name="Rectangle 5"/>
          <p:cNvSpPr/>
          <p:nvPr/>
        </p:nvSpPr>
        <p:spPr>
          <a:xfrm>
            <a:off x="10073619" y="6411604"/>
            <a:ext cx="19463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 ณ วันที่ 5 ส.ค.64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9" r="5942"/>
          <a:stretch/>
        </p:blipFill>
        <p:spPr bwMode="auto">
          <a:xfrm>
            <a:off x="7053359" y="2171700"/>
            <a:ext cx="4865027" cy="3914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203745"/>
              </p:ext>
            </p:extLst>
          </p:nvPr>
        </p:nvGraphicFramePr>
        <p:xfrm>
          <a:off x="745580" y="4316269"/>
          <a:ext cx="5151056" cy="1490345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156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24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9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4622"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อาหารริมบาทวิถี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ผลการประเมินรับรองโดย จนท.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ระดับพื้นฐาน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34.57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37.04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ระดับดีมาก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28.40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81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DD35354-2FB6-4FF3-9F99-1DB10246577A}"/>
              </a:ext>
            </a:extLst>
          </p:cNvPr>
          <p:cNvSpPr txBox="1"/>
          <p:nvPr/>
        </p:nvSpPr>
        <p:spPr>
          <a:xfrm>
            <a:off x="7289800" y="2308602"/>
            <a:ext cx="44323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ผลการผ่านการประเมินรับรองตามมาตรฐาน</a:t>
            </a:r>
          </a:p>
        </p:txBody>
      </p:sp>
    </p:spTree>
    <p:extLst>
      <p:ext uri="{BB962C8B-B14F-4D97-AF65-F5344CB8AC3E}">
        <p14:creationId xmlns:p14="http://schemas.microsoft.com/office/powerpoint/2010/main" val="1619365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1">
            <a:extLst>
              <a:ext uri="{FF2B5EF4-FFF2-40B4-BE49-F238E27FC236}">
                <a16:creationId xmlns:a16="http://schemas.microsoft.com/office/drawing/2014/main" id="{9E654EA2-8E57-415B-A0FA-70BDC76F8457}"/>
              </a:ext>
            </a:extLst>
          </p:cNvPr>
          <p:cNvSpPr/>
          <p:nvPr/>
        </p:nvSpPr>
        <p:spPr>
          <a:xfrm>
            <a:off x="940157" y="40976"/>
            <a:ext cx="11220265" cy="1084421"/>
          </a:xfrm>
          <a:prstGeom prst="roundRect">
            <a:avLst>
              <a:gd name="adj" fmla="val 11260"/>
            </a:avLst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th-TH" sz="2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ผลการดำเนินงานการขับเคลื่อนการดำเนินงานอาหารปลอดภัยที่มีประสิทธิภาพ</a:t>
            </a:r>
          </a:p>
          <a:p>
            <a:pPr algn="ctr"/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(สถานประกอบการปรับปรุงผ่านเกณฑ์มาตรฐาน  จำนวน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76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 และกรุงเทพมหานคร)</a:t>
            </a:r>
            <a:endParaRPr lang="th-TH" sz="2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th-TH" altLang="th-TH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ตลาดนัด น่าซื้อ </a:t>
            </a:r>
            <a:r>
              <a:rPr lang="en-US" altLang="th-TH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(Healthy Market)</a:t>
            </a:r>
          </a:p>
        </p:txBody>
      </p:sp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id="{E55CCC50-B1FD-4652-B91A-94B49D684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9" y="13648"/>
            <a:ext cx="785750" cy="938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BF61B8E-562E-497B-8194-FA9C16A987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5011" y="1434457"/>
            <a:ext cx="1577010" cy="15770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7" name="Rectangle 6"/>
          <p:cNvSpPr/>
          <p:nvPr/>
        </p:nvSpPr>
        <p:spPr>
          <a:xfrm>
            <a:off x="388233" y="3216227"/>
            <a:ext cx="5637638" cy="738664"/>
          </a:xfrm>
          <a:prstGeom prst="rect">
            <a:avLst/>
          </a:prstGeom>
          <a:solidFill>
            <a:srgbClr val="33CCFF">
              <a:alpha val="41000"/>
            </a:srgbClr>
          </a:solidFill>
        </p:spPr>
        <p:txBody>
          <a:bodyPr wrap="square">
            <a:spAutoFit/>
          </a:bodyPr>
          <a:lstStyle/>
          <a:p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"ตลาดนัด น่าซื้อ" </a:t>
            </a:r>
          </a:p>
          <a:p>
            <a:pPr marL="360000" indent="-285750">
              <a:buFont typeface="Wingdings" pitchFamily="2" charset="2"/>
              <a:buChar char="q"/>
            </a:pP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สถานประกอบการผ่านเกณฑ์มาตรฐานระดับพื้นฐานขึ้นไป </a:t>
            </a: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80 แห่ง (ร้อยละ100.00) จำนวน 77 จังหวัด (ร้อยละ 100.00)</a:t>
            </a:r>
          </a:p>
        </p:txBody>
      </p:sp>
      <p:sp>
        <p:nvSpPr>
          <p:cNvPr id="15" name="Down Arrow 14"/>
          <p:cNvSpPr/>
          <p:nvPr/>
        </p:nvSpPr>
        <p:spPr>
          <a:xfrm rot="16200000">
            <a:off x="5897699" y="3724910"/>
            <a:ext cx="1178654" cy="493551"/>
          </a:xfrm>
          <a:prstGeom prst="downArrow">
            <a:avLst/>
          </a:prstGeom>
          <a:solidFill>
            <a:srgbClr val="FF00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4"/>
          <a:stretch/>
        </p:blipFill>
        <p:spPr bwMode="auto">
          <a:xfrm>
            <a:off x="6733801" y="2466614"/>
            <a:ext cx="5426621" cy="3616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999099"/>
              </p:ext>
            </p:extLst>
          </p:nvPr>
        </p:nvGraphicFramePr>
        <p:xfrm>
          <a:off x="813630" y="4354623"/>
          <a:ext cx="4717591" cy="137798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1733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2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1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6440"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 น่าซื้อ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ผลการประเมินโดย จนท.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ระดับพื้นฐาน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32.50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37.50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ระดับดีมาก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30.00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80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100.00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0073619" y="6411604"/>
            <a:ext cx="19463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 ณ วันที่ 5 ส.ค.64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10EE72-DD1D-4565-9096-7F48235FDAE1}"/>
              </a:ext>
            </a:extLst>
          </p:cNvPr>
          <p:cNvSpPr txBox="1"/>
          <p:nvPr/>
        </p:nvSpPr>
        <p:spPr>
          <a:xfrm>
            <a:off x="6869300" y="2548961"/>
            <a:ext cx="4649599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ผลการผ่านการประเมินรับรองตามมาตรฐาน</a:t>
            </a:r>
          </a:p>
        </p:txBody>
      </p:sp>
    </p:spTree>
    <p:extLst>
      <p:ext uri="{BB962C8B-B14F-4D97-AF65-F5344CB8AC3E}">
        <p14:creationId xmlns:p14="http://schemas.microsoft.com/office/powerpoint/2010/main" val="67480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372</Words>
  <Application>Microsoft Office PowerPoint</Application>
  <PresentationFormat>Widescreen</PresentationFormat>
  <Paragraphs>85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Angsana New</vt:lpstr>
      <vt:lpstr>Arial</vt:lpstr>
      <vt:lpstr>Calibri</vt:lpstr>
      <vt:lpstr>Calibri Light</vt:lpstr>
      <vt:lpstr>Cordia New</vt:lpstr>
      <vt:lpstr>Tahoma</vt:lpstr>
      <vt:lpstr>TH SarabunPSK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Koy aries</cp:lastModifiedBy>
  <cp:revision>29</cp:revision>
  <dcterms:created xsi:type="dcterms:W3CDTF">2021-10-04T03:29:13Z</dcterms:created>
  <dcterms:modified xsi:type="dcterms:W3CDTF">2021-10-05T03:24:42Z</dcterms:modified>
</cp:coreProperties>
</file>