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42" r:id="rId2"/>
  </p:sldIdLst>
  <p:sldSz cx="12192000" cy="6858000"/>
  <p:notesSz cx="9296400" cy="70104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99CC"/>
    <a:srgbClr val="C2FFF9"/>
    <a:srgbClr val="FF0066"/>
    <a:srgbClr val="F4F4F4"/>
    <a:srgbClr val="E2EBF3"/>
    <a:srgbClr val="009900"/>
    <a:srgbClr val="1572A1"/>
    <a:srgbClr val="71DFE7"/>
    <a:srgbClr val="C2FFD9"/>
    <a:srgbClr val="ECFEF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ไม่มีสไตล์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สไตล์สีอ่อน 2 - เน้น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ABFCF23-3B69-468F-B69F-88F6DE6A72F2}" styleName="สไตล์สีปานกลาง 1 - เน้น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4C1A8A3-306A-4EB7-A6B1-4F7E0EB9C5D6}" styleName="สไตล์สีปานกลาง 3 - เน้น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สไตล์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สไตล์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สไตล์สีปานกลาง 2 - เน้น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สไตล์สีปานกลาง 2 - เน้น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สไตล์สีปานกลาง 4 - เน้น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12" autoAdjust="0"/>
    <p:restoredTop sz="94660"/>
  </p:normalViewPr>
  <p:slideViewPr>
    <p:cSldViewPr snapToGrid="0">
      <p:cViewPr varScale="1">
        <p:scale>
          <a:sx n="46" d="100"/>
          <a:sy n="46" d="100"/>
        </p:scale>
        <p:origin x="-51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A020C45C-2C73-48D3-9B20-AF20E68B1A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xmlns="" id="{D3AC9042-BF1D-4D12-AE1D-0AF70D82A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9E4FEE92-4AC9-438E-A7EB-2FFFEA751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22EC527B-C189-4C54-893F-0167E5F7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EDBF72BB-0E74-4110-B42B-0A92FF762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81697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7B83B396-11B9-4A2B-8095-B39E15F8D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xmlns="" id="{D7B1F0DE-DE4C-4FC0-B8C9-DB5AD22009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1CCB436C-8B84-4CDF-B612-7DC11B70D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0EF69DE4-5EA7-461E-8C63-ED6F167EF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46A85066-B293-48BC-9161-4B56D1A25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7514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xmlns="" id="{25BFB737-A9C1-4F80-86A6-A1F82EC0F9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xmlns="" id="{391E2924-F560-4837-8AE4-A11F3499A0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C92CD8A6-8B0F-4F02-8706-1972B8EA3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EA171836-F2EB-4F4A-A0CF-7F871FDFC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905609C2-704C-445E-855E-F54A0A641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152367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elay 6"/>
          <p:cNvSpPr/>
          <p:nvPr userDrawn="1"/>
        </p:nvSpPr>
        <p:spPr>
          <a:xfrm rot="5400000">
            <a:off x="10634323" y="-55416"/>
            <a:ext cx="1097281" cy="1208116"/>
          </a:xfrm>
          <a:prstGeom prst="flowChartDelay">
            <a:avLst/>
          </a:prstGeom>
          <a:solidFill>
            <a:srgbClr val="8CC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 8"/>
          <p:cNvSpPr/>
          <p:nvPr userDrawn="1"/>
        </p:nvSpPr>
        <p:spPr>
          <a:xfrm>
            <a:off x="1266101" y="6260111"/>
            <a:ext cx="3344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กรมอนามัยส่งเสริมให้คนไทยสุขภาพดี</a:t>
            </a:r>
            <a:endParaRPr lang="en-US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899565" y="6137064"/>
            <a:ext cx="714586" cy="71458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282621"/>
            <a:ext cx="10848764" cy="461665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 userDrawn="1"/>
        </p:nvSpPr>
        <p:spPr>
          <a:xfrm>
            <a:off x="11614150" y="6290366"/>
            <a:ext cx="585111" cy="431410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85735" y="6418243"/>
            <a:ext cx="3507360" cy="2507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66287" y="6358289"/>
            <a:ext cx="1536215" cy="344443"/>
          </a:xfrm>
          <a:prstGeom prst="rect">
            <a:avLst/>
          </a:prstGeom>
        </p:spPr>
      </p:pic>
      <p:pic>
        <p:nvPicPr>
          <p:cNvPr id="14" name="Picture 13" descr="Logo&#10;&#10;Description automatically generated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21011" y="-16892"/>
            <a:ext cx="731475" cy="1034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65730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FBFB4D4C-29D3-4642-9348-A47D01917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D1BC1B2D-DFF5-4049-BF46-BC7A64A3B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5A5B27C4-D18C-4F11-BADE-F993E1C85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BE5E6396-B8FB-4CFC-B181-528F3014F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BDAFD0DF-B79D-470C-ADF1-30C9B2777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375742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0537C70E-32CD-4577-9A40-DB39535B9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xmlns="" id="{423FE362-6562-4744-845B-A992D3C2D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AFE1B866-FDA2-4ABB-8AEF-272194C4A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1D2C969C-DE5E-4614-A863-6AC8464D0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E2E82120-AA88-4038-B323-565526F57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575893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628831A7-FCFF-4506-90EA-246A7BF85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B1730342-7A17-4A55-838C-F440DBB666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xmlns="" id="{2882D600-87E7-4D1A-8DB2-9EB567BE6A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xmlns="" id="{6019BA20-1A47-4127-87E7-0946E168C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xmlns="" id="{988A3685-56DD-4C5E-87F0-35F75E389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xmlns="" id="{D5163365-B24C-4E65-A81A-188AF9226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389327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50C9C272-C3F2-49DE-B9DA-A19D55D75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xmlns="" id="{62F12F0C-B757-489F-AE30-65D018A3A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xmlns="" id="{F45DE261-39D3-4559-B686-54114BC93F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xmlns="" id="{81DEA720-4240-44DC-86BB-1AA69EBAE8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xmlns="" id="{EC81D382-F7A2-40D1-B8C9-FA861692EE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xmlns="" id="{3836A3AE-BD2C-49C2-9ACD-6902FC2C0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xmlns="" id="{CCA4D706-D054-4E50-90F3-7D1974218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xmlns="" id="{C06F17E9-B987-483D-833F-8A973D109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094436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4D31F7A2-FF2B-4138-9400-B546CE457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xmlns="" id="{04B5546C-4E82-4E5D-B9C2-477E42878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xmlns="" id="{A0CFDD8C-F3F4-4D30-8A9E-12E3196E5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xmlns="" id="{EE6156CB-BE91-4BF3-9BB3-2EE6B2BD1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966057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xmlns="" id="{756BA8BF-0ED6-48A8-8A8C-4B9F933DE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xmlns="" id="{1C15C981-FEEA-450A-8C05-BCDD77768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xmlns="" id="{0600BCA2-637E-4F43-B0C9-ED3AB5AAE8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716414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B370D5FF-1111-40DF-A658-E80739808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xmlns="" id="{D4B01479-08AE-4C66-ACED-1C4C0D6BE2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xmlns="" id="{A779F8E0-AD4C-47F2-9509-01C6277F59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xmlns="" id="{FD7FF58E-1CAF-43AC-BBFE-A61C7C7D1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xmlns="" id="{CADEAB71-A688-4CDE-A01B-D377043CB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xmlns="" id="{9D7D3108-12BA-40C5-B58B-3CFA00DBD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251663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xmlns="" id="{61BDB36C-73B9-4226-8FB0-F66665B8B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xmlns="" id="{2EE4B8EF-FE55-483B-966F-F5FBB30C67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xmlns="" id="{06F4EC03-C198-4EA0-91A4-3A0CE0BE90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xmlns="" id="{F1645285-F2F5-4336-9E22-0A50D7EE45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xmlns="" id="{4FE74B91-01E3-401C-8BF6-821C0B799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xmlns="" id="{8F588211-5FCB-49F7-BD28-0643C63B6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01537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xmlns="" id="{87E366F4-47EB-4E49-B3C1-DB53FEE08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xmlns="" id="{D5E292F9-9477-4F15-87D8-CDC0D49D5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xmlns="" id="{EE27BE05-162B-4605-BB08-1151E2078E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6CEA-9885-49C6-A4FD-05E2EF3865B7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xmlns="" id="{13BEB54D-2E65-4171-B873-1551FEB9C5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xmlns="" id="{CB7BE00B-B491-4B54-A1A3-851F03FDDB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D1908-9CB3-4CA4-9C50-2E7EB9423B97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512532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xmlns="" id="{CF920339-74D2-4F18-8692-C3D32D0BA3B1}"/>
              </a:ext>
            </a:extLst>
          </p:cNvPr>
          <p:cNvSpPr/>
          <p:nvPr/>
        </p:nvSpPr>
        <p:spPr>
          <a:xfrm>
            <a:off x="1" y="0"/>
            <a:ext cx="10367158" cy="6667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การคัดเลือกพื้นที่เป้าหมาย ปี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2565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0608471" y="1330037"/>
            <a:ext cx="1240971" cy="4293561"/>
            <a:chOff x="10608471" y="1330037"/>
            <a:chExt cx="1240971" cy="4293561"/>
          </a:xfrm>
        </p:grpSpPr>
        <p:pic>
          <p:nvPicPr>
            <p:cNvPr id="12" name="รูปภาพ 8">
              <a:extLst>
                <a:ext uri="{FF2B5EF4-FFF2-40B4-BE49-F238E27FC236}">
                  <a16:creationId xmlns:a16="http://schemas.microsoft.com/office/drawing/2014/main" xmlns="" id="{33B498AB-255D-4213-B063-DB1B37625E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669062" y="1330037"/>
              <a:ext cx="1180380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3" name="รูปภาพ 10">
              <a:extLst>
                <a:ext uri="{FF2B5EF4-FFF2-40B4-BE49-F238E27FC236}">
                  <a16:creationId xmlns:a16="http://schemas.microsoft.com/office/drawing/2014/main" xmlns="" id="{657E2850-F1A5-4270-BCE3-FF42906FCF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37842" y="4441371"/>
              <a:ext cx="1182227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270" t="3040" r="4193" b="4979"/>
            <a:stretch/>
          </p:blipFill>
          <p:spPr>
            <a:xfrm>
              <a:off x="10608471" y="2836485"/>
              <a:ext cx="1240971" cy="1233540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7873FF7E-2569-463C-91F6-DD6D8CF098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73460169"/>
              </p:ext>
            </p:extLst>
          </p:nvPr>
        </p:nvGraphicFramePr>
        <p:xfrm>
          <a:off x="30947" y="1278278"/>
          <a:ext cx="10367157" cy="489654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915454">
                  <a:extLst>
                    <a:ext uri="{9D8B030D-6E8A-4147-A177-3AD203B41FA5}">
                      <a16:colId xmlns:a16="http://schemas.microsoft.com/office/drawing/2014/main" xmlns="" val="3251556924"/>
                    </a:ext>
                  </a:extLst>
                </a:gridCol>
                <a:gridCol w="4383315">
                  <a:extLst>
                    <a:ext uri="{9D8B030D-6E8A-4147-A177-3AD203B41FA5}">
                      <a16:colId xmlns:a16="http://schemas.microsoft.com/office/drawing/2014/main" xmlns="" val="977888621"/>
                    </a:ext>
                  </a:extLst>
                </a:gridCol>
                <a:gridCol w="3068388">
                  <a:extLst>
                    <a:ext uri="{9D8B030D-6E8A-4147-A177-3AD203B41FA5}">
                      <a16:colId xmlns:a16="http://schemas.microsoft.com/office/drawing/2014/main" xmlns="" val="3935026883"/>
                    </a:ext>
                  </a:extLst>
                </a:gridCol>
              </a:tblGrid>
              <a:tr h="843820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อาหารริมบาทวิถี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b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ร้านอาหาร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/>
                </a:tc>
                <a:extLst>
                  <a:ext uri="{0D108BD9-81ED-4DB2-BD59-A6C34878D82A}">
                    <a16:rowId xmlns:a16="http://schemas.microsoft.com/office/drawing/2014/main" xmlns="" val="1289722321"/>
                  </a:ext>
                </a:extLst>
              </a:tr>
              <a:tr h="571639">
                <a:tc>
                  <a:txBody>
                    <a:bodyPr/>
                    <a:lstStyle/>
                    <a:p>
                      <a:pPr algn="ctr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ถนนคนเดินบางขี้นาก </a:t>
                      </a:r>
                    </a:p>
                    <a:p>
                      <a:pPr algn="ctr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อ.บางมูลนาก</a:t>
                      </a:r>
                      <a:endParaRPr lang="th-TH" sz="24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ตลาดร่วมเจริญ สะพานขาว อ.เมือง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สวนอาหารเพาะรัก อ.เมือง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3671339945"/>
                  </a:ext>
                </a:extLst>
              </a:tr>
              <a:tr h="571639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ตลาดร่วมเจริญ โพธิ์ไทรงาม อ.บึงนาราง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บ้านไร่ปลายน้ำ อ.เมือง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2781661045"/>
                  </a:ext>
                </a:extLst>
              </a:tr>
              <a:tr h="571639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ตลาดร่วมเจริญ ไผ่ท่าโพ อ.โพธิ์ประทับช้าง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ร้านอาหารครัววนิดา อ.เมือง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4137066221"/>
                  </a:ext>
                </a:extLst>
              </a:tr>
              <a:tr h="512464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ตลาดนัดบ้านหนองยาง อ.วังทรายพูน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อู่ข้าว อู่น้ำ อ.ตะพานหิน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230977687"/>
                  </a:ext>
                </a:extLst>
              </a:tr>
              <a:tr h="545184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ตลาดนัดศรีละออ อ.สากเหล็ก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มัลลิกานาบัว อ.วชิรบารมี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3552033520"/>
                  </a:ext>
                </a:extLst>
              </a:tr>
              <a:tr h="571639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ตลาดนัดเย็นสำนักขุนเณร อ.ดงเจริญ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อัปสราคาเฟ่ อ.สามง่าม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1816916275"/>
                  </a:ext>
                </a:extLst>
              </a:tr>
              <a:tr h="378217">
                <a:tc>
                  <a:txBody>
                    <a:bodyPr/>
                    <a:lstStyle/>
                    <a:p>
                      <a:pPr algn="ctr"/>
                      <a:endParaRPr lang="th-TH" sz="2400" dirty="0"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ตลาดเกษตรจังหวัดพิจิตร อ.เมือง</a:t>
                      </a:r>
                      <a:endParaRPr lang="th-TH" sz="24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tc>
                  <a:txBody>
                    <a:bodyPr/>
                    <a:lstStyle/>
                    <a:p>
                      <a:pPr algn="ctr" rtl="0" fontAlgn="b"/>
                      <a:endParaRPr lang="th-TH" sz="2400" dirty="0">
                        <a:effectLst/>
                        <a:latin typeface="TH SarabunPSK" panose="020B0500040200020003" pitchFamily="34" charset="-34"/>
                        <a:ea typeface="Tahoma" panose="020B060403050404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28575" marR="28575" marT="19050" marB="19050"/>
                </a:tc>
                <a:extLst>
                  <a:ext uri="{0D108BD9-81ED-4DB2-BD59-A6C34878D82A}">
                    <a16:rowId xmlns:a16="http://schemas.microsoft.com/office/drawing/2014/main" xmlns="" val="288440498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AA19BBB-10A6-4D0C-A560-8AB6DC4ECA61}"/>
              </a:ext>
            </a:extLst>
          </p:cNvPr>
          <p:cNvSpPr txBox="1"/>
          <p:nvPr/>
        </p:nvSpPr>
        <p:spPr>
          <a:xfrm>
            <a:off x="1" y="714442"/>
            <a:ext cx="10367158" cy="5232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พิจิตร</a:t>
            </a: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xmlns="" id="{CA328FD8-B096-4FF5-8453-07083D6FCC41}"/>
              </a:ext>
            </a:extLst>
          </p:cNvPr>
          <p:cNvSpPr txBox="1"/>
          <p:nvPr/>
        </p:nvSpPr>
        <p:spPr>
          <a:xfrm>
            <a:off x="4589615" y="6020083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TextBox 8"/>
          <p:cNvSpPr txBox="1"/>
          <p:nvPr/>
        </p:nvSpPr>
        <p:spPr>
          <a:xfrm>
            <a:off x="0" y="5847454"/>
            <a:ext cx="1960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2970878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1688</TotalTime>
  <Words>125</Words>
  <Application>Microsoft Office PowerPoint</Application>
  <PresentationFormat>กำหนดเอง</PresentationFormat>
  <Paragraphs>22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ธีมของ Office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นัดหมายการเดินทาง ตรวจราชการและนิเทศงาน จังหวัด กำแพงเพชร 10-12 มีนาคม 2564</dc:title>
  <dc:creator>อนงค์ รุ่งรัตน์</dc:creator>
  <cp:lastModifiedBy>thepphawan</cp:lastModifiedBy>
  <cp:revision>258</cp:revision>
  <cp:lastPrinted>2022-02-17T03:06:01Z</cp:lastPrinted>
  <dcterms:created xsi:type="dcterms:W3CDTF">2021-03-09T02:44:45Z</dcterms:created>
  <dcterms:modified xsi:type="dcterms:W3CDTF">2022-04-10T05:02:19Z</dcterms:modified>
</cp:coreProperties>
</file>